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6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7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3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2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7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5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6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8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1FBD-876C-4EBA-BCAB-0EA7D51723C9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C5DC-8C70-46A9-9A6C-1DBE13A1D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4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39444" y="1693464"/>
            <a:ext cx="313038" cy="3048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28153" y="4855346"/>
            <a:ext cx="313038" cy="3048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67258" y="1693464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05592" y="1693464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8861" y="4861048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20277" y="4861048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28924" y="1694460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89569" y="4861048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 rot="10500158">
            <a:off x="1207079" y="806586"/>
            <a:ext cx="275636" cy="668072"/>
            <a:chOff x="9093994" y="3797775"/>
            <a:chExt cx="414338" cy="1148082"/>
          </a:xfrm>
        </p:grpSpPr>
        <p:sp>
          <p:nvSpPr>
            <p:cNvPr id="13" name="Pentagon 1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 rot="10500158">
            <a:off x="1795714" y="4673709"/>
            <a:ext cx="275636" cy="668072"/>
            <a:chOff x="9093994" y="3797775"/>
            <a:chExt cx="414338" cy="1148082"/>
          </a:xfrm>
        </p:grpSpPr>
        <p:sp>
          <p:nvSpPr>
            <p:cNvPr id="18" name="Pentagon 1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631622">
            <a:off x="2645723" y="4660609"/>
            <a:ext cx="275636" cy="668072"/>
            <a:chOff x="9093994" y="3797775"/>
            <a:chExt cx="414338" cy="1148082"/>
          </a:xfrm>
        </p:grpSpPr>
        <p:sp>
          <p:nvSpPr>
            <p:cNvPr id="23" name="Pentagon 2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 rot="618931">
            <a:off x="3191449" y="1630220"/>
            <a:ext cx="275636" cy="668072"/>
            <a:chOff x="9093994" y="3797775"/>
            <a:chExt cx="414338" cy="1148082"/>
          </a:xfrm>
        </p:grpSpPr>
        <p:sp>
          <p:nvSpPr>
            <p:cNvPr id="33" name="Pentagon 3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>
            <a:grpSpLocks noChangeAspect="1"/>
          </p:cNvGrpSpPr>
          <p:nvPr/>
        </p:nvGrpSpPr>
        <p:grpSpPr>
          <a:xfrm rot="10500158">
            <a:off x="4040676" y="1664228"/>
            <a:ext cx="275636" cy="668072"/>
            <a:chOff x="9093994" y="3797775"/>
            <a:chExt cx="414338" cy="1148082"/>
          </a:xfrm>
        </p:grpSpPr>
        <p:sp>
          <p:nvSpPr>
            <p:cNvPr id="41" name="Pentagon 40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>
            <a:grpSpLocks noChangeAspect="1"/>
          </p:cNvGrpSpPr>
          <p:nvPr/>
        </p:nvGrpSpPr>
        <p:grpSpPr>
          <a:xfrm rot="10500158">
            <a:off x="4561862" y="4687655"/>
            <a:ext cx="275636" cy="668072"/>
            <a:chOff x="9093994" y="3797775"/>
            <a:chExt cx="414338" cy="1148082"/>
          </a:xfrm>
        </p:grpSpPr>
        <p:sp>
          <p:nvSpPr>
            <p:cNvPr id="46" name="Pentagon 45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>
            <a:grpSpLocks noChangeAspect="1"/>
          </p:cNvGrpSpPr>
          <p:nvPr/>
        </p:nvGrpSpPr>
        <p:grpSpPr>
          <a:xfrm rot="631622">
            <a:off x="5411871" y="4674555"/>
            <a:ext cx="275636" cy="668072"/>
            <a:chOff x="9093994" y="3797775"/>
            <a:chExt cx="414338" cy="1148082"/>
          </a:xfrm>
        </p:grpSpPr>
        <p:sp>
          <p:nvSpPr>
            <p:cNvPr id="51" name="Pentagon 50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>
            <a:grpSpLocks noChangeAspect="1"/>
          </p:cNvGrpSpPr>
          <p:nvPr/>
        </p:nvGrpSpPr>
        <p:grpSpPr>
          <a:xfrm rot="618931">
            <a:off x="5957597" y="1644166"/>
            <a:ext cx="275636" cy="668072"/>
            <a:chOff x="9093994" y="3797775"/>
            <a:chExt cx="414338" cy="1148082"/>
          </a:xfrm>
        </p:grpSpPr>
        <p:sp>
          <p:nvSpPr>
            <p:cNvPr id="56" name="Pentagon 55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>
            <a:grpSpLocks noChangeAspect="1"/>
          </p:cNvGrpSpPr>
          <p:nvPr/>
        </p:nvGrpSpPr>
        <p:grpSpPr>
          <a:xfrm rot="10500158">
            <a:off x="6813255" y="1654810"/>
            <a:ext cx="275636" cy="668072"/>
            <a:chOff x="9093994" y="3797775"/>
            <a:chExt cx="414338" cy="1148082"/>
          </a:xfrm>
        </p:grpSpPr>
        <p:sp>
          <p:nvSpPr>
            <p:cNvPr id="63" name="Pentagon 6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>
            <a:grpSpLocks noChangeAspect="1"/>
          </p:cNvGrpSpPr>
          <p:nvPr/>
        </p:nvGrpSpPr>
        <p:grpSpPr>
          <a:xfrm rot="10500158">
            <a:off x="7334441" y="4678237"/>
            <a:ext cx="275636" cy="668072"/>
            <a:chOff x="9093994" y="3797775"/>
            <a:chExt cx="414338" cy="1148082"/>
          </a:xfrm>
        </p:grpSpPr>
        <p:sp>
          <p:nvSpPr>
            <p:cNvPr id="68" name="Pentagon 6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 rot="631622">
            <a:off x="8184450" y="4665137"/>
            <a:ext cx="275636" cy="668072"/>
            <a:chOff x="9093994" y="3797775"/>
            <a:chExt cx="414338" cy="1148082"/>
          </a:xfrm>
        </p:grpSpPr>
        <p:sp>
          <p:nvSpPr>
            <p:cNvPr id="73" name="Pentagon 7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>
            <a:grpSpLocks noChangeAspect="1"/>
          </p:cNvGrpSpPr>
          <p:nvPr/>
        </p:nvGrpSpPr>
        <p:grpSpPr>
          <a:xfrm rot="618931">
            <a:off x="8730176" y="1634748"/>
            <a:ext cx="275636" cy="668072"/>
            <a:chOff x="9093994" y="3797775"/>
            <a:chExt cx="414338" cy="1148082"/>
          </a:xfrm>
        </p:grpSpPr>
        <p:sp>
          <p:nvSpPr>
            <p:cNvPr id="78" name="Pentagon 7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 rot="9198358">
            <a:off x="9588506" y="1619660"/>
            <a:ext cx="275636" cy="668072"/>
            <a:chOff x="9093994" y="3797775"/>
            <a:chExt cx="414338" cy="1148082"/>
          </a:xfrm>
        </p:grpSpPr>
        <p:sp>
          <p:nvSpPr>
            <p:cNvPr id="83" name="Pentagon 8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Freeform 27"/>
          <p:cNvSpPr/>
          <p:nvPr/>
        </p:nvSpPr>
        <p:spPr>
          <a:xfrm>
            <a:off x="1145059" y="593125"/>
            <a:ext cx="10428073" cy="5838568"/>
          </a:xfrm>
          <a:custGeom>
            <a:avLst/>
            <a:gdLst>
              <a:gd name="connsiteX0" fmla="*/ 0 w 10008973"/>
              <a:gd name="connsiteY0" fmla="*/ 0 h 5052273"/>
              <a:gd name="connsiteX1" fmla="*/ 1219200 w 10008973"/>
              <a:gd name="connsiteY1" fmla="*/ 5049795 h 5052273"/>
              <a:gd name="connsiteX2" fmla="*/ 2619633 w 10008973"/>
              <a:gd name="connsiteY2" fmla="*/ 733168 h 5052273"/>
              <a:gd name="connsiteX3" fmla="*/ 4028303 w 10008973"/>
              <a:gd name="connsiteY3" fmla="*/ 5033319 h 5052273"/>
              <a:gd name="connsiteX4" fmla="*/ 5371071 w 10008973"/>
              <a:gd name="connsiteY4" fmla="*/ 790833 h 5052273"/>
              <a:gd name="connsiteX5" fmla="*/ 6820930 w 10008973"/>
              <a:gd name="connsiteY5" fmla="*/ 4983892 h 5052273"/>
              <a:gd name="connsiteX6" fmla="*/ 8147222 w 10008973"/>
              <a:gd name="connsiteY6" fmla="*/ 823784 h 5052273"/>
              <a:gd name="connsiteX7" fmla="*/ 10008973 w 10008973"/>
              <a:gd name="connsiteY7" fmla="*/ 5000368 h 5052273"/>
              <a:gd name="connsiteX0" fmla="*/ 0 w 10428073"/>
              <a:gd name="connsiteY0" fmla="*/ 0 h 5838568"/>
              <a:gd name="connsiteX1" fmla="*/ 1219200 w 10428073"/>
              <a:gd name="connsiteY1" fmla="*/ 5049795 h 5838568"/>
              <a:gd name="connsiteX2" fmla="*/ 2619633 w 10428073"/>
              <a:gd name="connsiteY2" fmla="*/ 733168 h 5838568"/>
              <a:gd name="connsiteX3" fmla="*/ 4028303 w 10428073"/>
              <a:gd name="connsiteY3" fmla="*/ 5033319 h 5838568"/>
              <a:gd name="connsiteX4" fmla="*/ 5371071 w 10428073"/>
              <a:gd name="connsiteY4" fmla="*/ 790833 h 5838568"/>
              <a:gd name="connsiteX5" fmla="*/ 6820930 w 10428073"/>
              <a:gd name="connsiteY5" fmla="*/ 4983892 h 5838568"/>
              <a:gd name="connsiteX6" fmla="*/ 8147222 w 10428073"/>
              <a:gd name="connsiteY6" fmla="*/ 823784 h 5838568"/>
              <a:gd name="connsiteX7" fmla="*/ 10428073 w 10428073"/>
              <a:gd name="connsiteY7" fmla="*/ 5838568 h 583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28073" h="5838568">
                <a:moveTo>
                  <a:pt x="0" y="0"/>
                </a:moveTo>
                <a:cubicBezTo>
                  <a:pt x="391297" y="2463800"/>
                  <a:pt x="782595" y="4927600"/>
                  <a:pt x="1219200" y="5049795"/>
                </a:cubicBezTo>
                <a:cubicBezTo>
                  <a:pt x="1655805" y="5171990"/>
                  <a:pt x="2151449" y="735914"/>
                  <a:pt x="2619633" y="733168"/>
                </a:cubicBezTo>
                <a:cubicBezTo>
                  <a:pt x="3087817" y="730422"/>
                  <a:pt x="3569730" y="5023708"/>
                  <a:pt x="4028303" y="5033319"/>
                </a:cubicBezTo>
                <a:cubicBezTo>
                  <a:pt x="4486876" y="5042930"/>
                  <a:pt x="4905633" y="799071"/>
                  <a:pt x="5371071" y="790833"/>
                </a:cubicBezTo>
                <a:cubicBezTo>
                  <a:pt x="5836509" y="782595"/>
                  <a:pt x="6358238" y="4978400"/>
                  <a:pt x="6820930" y="4983892"/>
                </a:cubicBezTo>
                <a:cubicBezTo>
                  <a:pt x="7283622" y="4989384"/>
                  <a:pt x="7546031" y="681338"/>
                  <a:pt x="8147222" y="823784"/>
                </a:cubicBezTo>
                <a:cubicBezTo>
                  <a:pt x="8748413" y="966230"/>
                  <a:pt x="9762867" y="3751649"/>
                  <a:pt x="10428073" y="5838568"/>
                </a:cubicBezTo>
              </a:path>
            </a:pathLst>
          </a:custGeom>
          <a:noFill/>
          <a:ln>
            <a:prstDash val="lgDashDotDot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ash"/>
              </a:ln>
              <a:solidFill>
                <a:schemeClr val="bg1"/>
              </a:solidFill>
            </a:endParaRPr>
          </a:p>
        </p:txBody>
      </p:sp>
      <p:sp>
        <p:nvSpPr>
          <p:cNvPr id="87" name="Subtitle 2"/>
          <p:cNvSpPr>
            <a:spLocks noGrp="1"/>
          </p:cNvSpPr>
          <p:nvPr>
            <p:ph type="subTitle" idx="1"/>
          </p:nvPr>
        </p:nvSpPr>
        <p:spPr>
          <a:xfrm>
            <a:off x="19256" y="5400370"/>
            <a:ext cx="7854696" cy="1447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2900" b="1" u="sng" dirty="0" smtClean="0">
                <a:latin typeface="Arial" pitchFamily="34" charset="0"/>
                <a:cs typeface="Arial" pitchFamily="34" charset="0"/>
              </a:rPr>
              <a:t>SERPENTINE COURSE</a:t>
            </a:r>
            <a:endParaRPr lang="en-US" sz="2900" dirty="0" smtClean="0">
              <a:latin typeface="Arial" pitchFamily="34" charset="0"/>
              <a:cs typeface="Arial" pitchFamily="34" charset="0"/>
            </a:endParaRP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Develop relationships to fixed objects while maneuvering to port/starboard.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Become familiar with the steering capabilities of the vessel.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Become familiar with the steering and throttle coordination of the vessel.</a:t>
            </a:r>
          </a:p>
          <a:p>
            <a:pPr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Learn how to prevent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cavitation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0.04752 0.56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" y="28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09 L 0.01771 0.06689 C 0.02162 0.0824 0.02735 0.09097 0.0336 0.09097 C 0.0405 0.09097 0.0461 0.0824 0.05001 0.06689 L 0.06876 -0.00209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465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720000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0.04505 -0.43704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7.40741E-7 L 0.01849 -0.05695 C 0.02239 -0.06968 0.02812 -0.07662 0.03437 -0.07662 C 0.04127 -0.07662 0.04687 -0.06968 0.05078 -0.05695 L 0.06953 7.40741E-7 " pathEditMode="relative" rAng="0" ptsTypes="AAAAA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384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720000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486 L 0.04193 0.43889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09 L 0.01771 0.06689 C 0.02161 0.0824 0.02734 0.09097 0.03359 0.09097 C 0.04049 0.09097 0.04609 0.0824 0.05 0.06689 L 0.06875 -0.00209 " pathEditMode="relative" rAng="0" ptsTypes="AAAAA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465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720000">
                                      <p:cBhvr>
                                        <p:cTn id="5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0.04505 -0.43703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0.01849 -0.05695 C 0.0224 -0.06968 0.02812 -0.07662 0.03437 -0.07662 C 0.04128 -0.07662 0.04687 -0.06968 0.05078 -0.05695 L 0.06953 4.07407E-6 " pathEditMode="relative" rAng="0" ptsTypes="AAAAA">
                                      <p:cBhvr>
                                        <p:cTn id="6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384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720000">
                                      <p:cBhvr>
                                        <p:cTn id="7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486 L 0.04193 0.43889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09 L 0.01771 0.0669 C 0.02162 0.0824 0.02734 0.09097 0.03359 0.09097 C 0.0405 0.09097 0.04609 0.0824 0.05 0.0669 L 0.06875 -0.00209 " pathEditMode="relative" rAng="0" ptsTypes="AAAAA">
                                      <p:cBhvr>
                                        <p:cTn id="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465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720000">
                                      <p:cBhvr>
                                        <p:cTn id="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L 0.04505 -0.43704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-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1849 -0.05695 C 0.0224 -0.06968 0.02813 -0.07662 0.03438 -0.07662 C 0.04128 -0.07662 0.04688 -0.06968 0.05079 -0.05695 L 0.06954 2.96296E-6 " pathEditMode="relative" rAng="0" ptsTypes="AAAAA">
                                      <p:cBhvr>
                                        <p:cTn id="10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3843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10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6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0486 L 0.12291 0.49769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9385" y="5213609"/>
            <a:ext cx="313038" cy="3048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51610" y="1833495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 rot="409463">
            <a:off x="849686" y="5744495"/>
            <a:ext cx="275636" cy="668072"/>
            <a:chOff x="9093994" y="3797775"/>
            <a:chExt cx="414338" cy="1148082"/>
          </a:xfrm>
        </p:grpSpPr>
        <p:sp>
          <p:nvSpPr>
            <p:cNvPr id="13" name="Pentagon 1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>
            <a:grpSpLocks noChangeAspect="1"/>
          </p:cNvGrpSpPr>
          <p:nvPr/>
        </p:nvGrpSpPr>
        <p:grpSpPr>
          <a:xfrm rot="275425">
            <a:off x="1024993" y="1812952"/>
            <a:ext cx="275636" cy="668072"/>
            <a:chOff x="9093994" y="3797775"/>
            <a:chExt cx="414338" cy="1148082"/>
          </a:xfrm>
        </p:grpSpPr>
        <p:sp>
          <p:nvSpPr>
            <p:cNvPr id="18" name="Pentagon 1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Oval 86"/>
          <p:cNvSpPr/>
          <p:nvPr/>
        </p:nvSpPr>
        <p:spPr>
          <a:xfrm>
            <a:off x="10411777" y="3389263"/>
            <a:ext cx="180023" cy="17474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9430702" y="3389263"/>
            <a:ext cx="180023" cy="17474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8449627" y="3389263"/>
            <a:ext cx="180023" cy="17474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6487477" y="3389263"/>
            <a:ext cx="180023" cy="17474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7468552" y="3389263"/>
            <a:ext cx="180023" cy="174748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468637" y="3356110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623460" y="1833495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2831051" y="5221910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>
            <a:grpSpLocks noChangeAspect="1"/>
          </p:cNvGrpSpPr>
          <p:nvPr/>
        </p:nvGrpSpPr>
        <p:grpSpPr>
          <a:xfrm rot="10609363">
            <a:off x="2251339" y="1810119"/>
            <a:ext cx="275636" cy="668072"/>
            <a:chOff x="9093994" y="3797775"/>
            <a:chExt cx="414338" cy="1148082"/>
          </a:xfrm>
        </p:grpSpPr>
        <p:sp>
          <p:nvSpPr>
            <p:cNvPr id="97" name="Pentagon 96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>
            <a:grpSpLocks noChangeAspect="1"/>
          </p:cNvGrpSpPr>
          <p:nvPr/>
        </p:nvGrpSpPr>
        <p:grpSpPr>
          <a:xfrm rot="10457731">
            <a:off x="2319403" y="4960296"/>
            <a:ext cx="275636" cy="668072"/>
            <a:chOff x="9093994" y="3797775"/>
            <a:chExt cx="414338" cy="1148082"/>
          </a:xfrm>
        </p:grpSpPr>
        <p:sp>
          <p:nvSpPr>
            <p:cNvPr id="102" name="Pentagon 101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>
            <a:grpSpLocks noChangeAspect="1"/>
          </p:cNvGrpSpPr>
          <p:nvPr/>
        </p:nvGrpSpPr>
        <p:grpSpPr>
          <a:xfrm rot="409463">
            <a:off x="3386296" y="4887874"/>
            <a:ext cx="275636" cy="668072"/>
            <a:chOff x="9093994" y="3797775"/>
            <a:chExt cx="414338" cy="1148082"/>
          </a:xfrm>
        </p:grpSpPr>
        <p:sp>
          <p:nvSpPr>
            <p:cNvPr id="108" name="Pentagon 10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>
            <a:grpSpLocks noChangeAspect="1"/>
          </p:cNvGrpSpPr>
          <p:nvPr/>
        </p:nvGrpSpPr>
        <p:grpSpPr>
          <a:xfrm rot="275425">
            <a:off x="3358113" y="1812952"/>
            <a:ext cx="275636" cy="668072"/>
            <a:chOff x="9093994" y="3797775"/>
            <a:chExt cx="414338" cy="1148082"/>
          </a:xfrm>
        </p:grpSpPr>
        <p:sp>
          <p:nvSpPr>
            <p:cNvPr id="113" name="Pentagon 11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>
            <a:grpSpLocks noChangeAspect="1"/>
          </p:cNvGrpSpPr>
          <p:nvPr/>
        </p:nvGrpSpPr>
        <p:grpSpPr>
          <a:xfrm rot="10609363">
            <a:off x="4565046" y="1850149"/>
            <a:ext cx="275636" cy="668072"/>
            <a:chOff x="9093994" y="3797775"/>
            <a:chExt cx="414338" cy="1148082"/>
          </a:xfrm>
        </p:grpSpPr>
        <p:sp>
          <p:nvSpPr>
            <p:cNvPr id="118" name="Pentagon 11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>
            <a:grpSpLocks noChangeAspect="1"/>
          </p:cNvGrpSpPr>
          <p:nvPr/>
        </p:nvGrpSpPr>
        <p:grpSpPr>
          <a:xfrm rot="5400000">
            <a:off x="5548607" y="3474825"/>
            <a:ext cx="275636" cy="668072"/>
            <a:chOff x="9093994" y="3797775"/>
            <a:chExt cx="414338" cy="1148082"/>
          </a:xfrm>
        </p:grpSpPr>
        <p:sp>
          <p:nvSpPr>
            <p:cNvPr id="123" name="Pentagon 12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>
            <a:off x="952500" y="1544489"/>
            <a:ext cx="10839450" cy="4989661"/>
          </a:xfrm>
          <a:custGeom>
            <a:avLst/>
            <a:gdLst>
              <a:gd name="connsiteX0" fmla="*/ 0 w 10839450"/>
              <a:gd name="connsiteY0" fmla="*/ 5021600 h 5021600"/>
              <a:gd name="connsiteX1" fmla="*/ 790575 w 10839450"/>
              <a:gd name="connsiteY1" fmla="*/ 1925 h 5021600"/>
              <a:gd name="connsiteX2" fmla="*/ 2085975 w 10839450"/>
              <a:gd name="connsiteY2" fmla="*/ 4373900 h 5021600"/>
              <a:gd name="connsiteX3" fmla="*/ 3038475 w 10839450"/>
              <a:gd name="connsiteY3" fmla="*/ 78125 h 5021600"/>
              <a:gd name="connsiteX4" fmla="*/ 4286250 w 10839450"/>
              <a:gd name="connsiteY4" fmla="*/ 2259350 h 5021600"/>
              <a:gd name="connsiteX5" fmla="*/ 5610225 w 10839450"/>
              <a:gd name="connsiteY5" fmla="*/ 1735475 h 5021600"/>
              <a:gd name="connsiteX6" fmla="*/ 6619875 w 10839450"/>
              <a:gd name="connsiteY6" fmla="*/ 2259350 h 5021600"/>
              <a:gd name="connsiteX7" fmla="*/ 7591425 w 10839450"/>
              <a:gd name="connsiteY7" fmla="*/ 1735475 h 5021600"/>
              <a:gd name="connsiteX8" fmla="*/ 8582025 w 10839450"/>
              <a:gd name="connsiteY8" fmla="*/ 2249825 h 5021600"/>
              <a:gd name="connsiteX9" fmla="*/ 9563100 w 10839450"/>
              <a:gd name="connsiteY9" fmla="*/ 1668800 h 5021600"/>
              <a:gd name="connsiteX10" fmla="*/ 10839450 w 10839450"/>
              <a:gd name="connsiteY10" fmla="*/ 2573675 h 5021600"/>
              <a:gd name="connsiteX0" fmla="*/ 0 w 10839450"/>
              <a:gd name="connsiteY0" fmla="*/ 5021600 h 5021600"/>
              <a:gd name="connsiteX1" fmla="*/ 790575 w 10839450"/>
              <a:gd name="connsiteY1" fmla="*/ 1925 h 5021600"/>
              <a:gd name="connsiteX2" fmla="*/ 2085975 w 10839450"/>
              <a:gd name="connsiteY2" fmla="*/ 4373900 h 5021600"/>
              <a:gd name="connsiteX3" fmla="*/ 2924175 w 10839450"/>
              <a:gd name="connsiteY3" fmla="*/ 68600 h 5021600"/>
              <a:gd name="connsiteX4" fmla="*/ 4286250 w 10839450"/>
              <a:gd name="connsiteY4" fmla="*/ 2259350 h 5021600"/>
              <a:gd name="connsiteX5" fmla="*/ 5610225 w 10839450"/>
              <a:gd name="connsiteY5" fmla="*/ 1735475 h 5021600"/>
              <a:gd name="connsiteX6" fmla="*/ 6619875 w 10839450"/>
              <a:gd name="connsiteY6" fmla="*/ 2259350 h 5021600"/>
              <a:gd name="connsiteX7" fmla="*/ 7591425 w 10839450"/>
              <a:gd name="connsiteY7" fmla="*/ 1735475 h 5021600"/>
              <a:gd name="connsiteX8" fmla="*/ 8582025 w 10839450"/>
              <a:gd name="connsiteY8" fmla="*/ 2249825 h 5021600"/>
              <a:gd name="connsiteX9" fmla="*/ 9563100 w 10839450"/>
              <a:gd name="connsiteY9" fmla="*/ 1668800 h 5021600"/>
              <a:gd name="connsiteX10" fmla="*/ 10839450 w 10839450"/>
              <a:gd name="connsiteY10" fmla="*/ 2573675 h 5021600"/>
              <a:gd name="connsiteX0" fmla="*/ 0 w 10839450"/>
              <a:gd name="connsiteY0" fmla="*/ 5021696 h 5021696"/>
              <a:gd name="connsiteX1" fmla="*/ 790575 w 10839450"/>
              <a:gd name="connsiteY1" fmla="*/ 2021 h 5021696"/>
              <a:gd name="connsiteX2" fmla="*/ 2009775 w 10839450"/>
              <a:gd name="connsiteY2" fmla="*/ 4358756 h 5021696"/>
              <a:gd name="connsiteX3" fmla="*/ 2924175 w 10839450"/>
              <a:gd name="connsiteY3" fmla="*/ 68696 h 5021696"/>
              <a:gd name="connsiteX4" fmla="*/ 4286250 w 10839450"/>
              <a:gd name="connsiteY4" fmla="*/ 2259446 h 5021696"/>
              <a:gd name="connsiteX5" fmla="*/ 5610225 w 10839450"/>
              <a:gd name="connsiteY5" fmla="*/ 1735571 h 5021696"/>
              <a:gd name="connsiteX6" fmla="*/ 6619875 w 10839450"/>
              <a:gd name="connsiteY6" fmla="*/ 2259446 h 5021696"/>
              <a:gd name="connsiteX7" fmla="*/ 7591425 w 10839450"/>
              <a:gd name="connsiteY7" fmla="*/ 1735571 h 5021696"/>
              <a:gd name="connsiteX8" fmla="*/ 8582025 w 10839450"/>
              <a:gd name="connsiteY8" fmla="*/ 2249921 h 5021696"/>
              <a:gd name="connsiteX9" fmla="*/ 9563100 w 10839450"/>
              <a:gd name="connsiteY9" fmla="*/ 1668896 h 5021696"/>
              <a:gd name="connsiteX10" fmla="*/ 10839450 w 10839450"/>
              <a:gd name="connsiteY10" fmla="*/ 2573771 h 5021696"/>
              <a:gd name="connsiteX0" fmla="*/ 0 w 10839450"/>
              <a:gd name="connsiteY0" fmla="*/ 5021696 h 5021696"/>
              <a:gd name="connsiteX1" fmla="*/ 790575 w 10839450"/>
              <a:gd name="connsiteY1" fmla="*/ 2021 h 5021696"/>
              <a:gd name="connsiteX2" fmla="*/ 2040255 w 10839450"/>
              <a:gd name="connsiteY2" fmla="*/ 4358756 h 5021696"/>
              <a:gd name="connsiteX3" fmla="*/ 2924175 w 10839450"/>
              <a:gd name="connsiteY3" fmla="*/ 68696 h 5021696"/>
              <a:gd name="connsiteX4" fmla="*/ 4286250 w 10839450"/>
              <a:gd name="connsiteY4" fmla="*/ 2259446 h 5021696"/>
              <a:gd name="connsiteX5" fmla="*/ 5610225 w 10839450"/>
              <a:gd name="connsiteY5" fmla="*/ 1735571 h 5021696"/>
              <a:gd name="connsiteX6" fmla="*/ 6619875 w 10839450"/>
              <a:gd name="connsiteY6" fmla="*/ 2259446 h 5021696"/>
              <a:gd name="connsiteX7" fmla="*/ 7591425 w 10839450"/>
              <a:gd name="connsiteY7" fmla="*/ 1735571 h 5021696"/>
              <a:gd name="connsiteX8" fmla="*/ 8582025 w 10839450"/>
              <a:gd name="connsiteY8" fmla="*/ 2249921 h 5021696"/>
              <a:gd name="connsiteX9" fmla="*/ 9563100 w 10839450"/>
              <a:gd name="connsiteY9" fmla="*/ 1668896 h 5021696"/>
              <a:gd name="connsiteX10" fmla="*/ 10839450 w 10839450"/>
              <a:gd name="connsiteY10" fmla="*/ 2573771 h 5021696"/>
              <a:gd name="connsiteX0" fmla="*/ 0 w 10839450"/>
              <a:gd name="connsiteY0" fmla="*/ 4989661 h 4989661"/>
              <a:gd name="connsiteX1" fmla="*/ 843915 w 10839450"/>
              <a:gd name="connsiteY1" fmla="*/ 8086 h 4989661"/>
              <a:gd name="connsiteX2" fmla="*/ 2040255 w 10839450"/>
              <a:gd name="connsiteY2" fmla="*/ 4326721 h 4989661"/>
              <a:gd name="connsiteX3" fmla="*/ 2924175 w 10839450"/>
              <a:gd name="connsiteY3" fmla="*/ 36661 h 4989661"/>
              <a:gd name="connsiteX4" fmla="*/ 4286250 w 10839450"/>
              <a:gd name="connsiteY4" fmla="*/ 2227411 h 4989661"/>
              <a:gd name="connsiteX5" fmla="*/ 5610225 w 10839450"/>
              <a:gd name="connsiteY5" fmla="*/ 1703536 h 4989661"/>
              <a:gd name="connsiteX6" fmla="*/ 6619875 w 10839450"/>
              <a:gd name="connsiteY6" fmla="*/ 2227411 h 4989661"/>
              <a:gd name="connsiteX7" fmla="*/ 7591425 w 10839450"/>
              <a:gd name="connsiteY7" fmla="*/ 1703536 h 4989661"/>
              <a:gd name="connsiteX8" fmla="*/ 8582025 w 10839450"/>
              <a:gd name="connsiteY8" fmla="*/ 2217886 h 4989661"/>
              <a:gd name="connsiteX9" fmla="*/ 9563100 w 10839450"/>
              <a:gd name="connsiteY9" fmla="*/ 1636861 h 4989661"/>
              <a:gd name="connsiteX10" fmla="*/ 10839450 w 10839450"/>
              <a:gd name="connsiteY10" fmla="*/ 2541736 h 4989661"/>
              <a:gd name="connsiteX0" fmla="*/ 0 w 10839450"/>
              <a:gd name="connsiteY0" fmla="*/ 4989661 h 4989661"/>
              <a:gd name="connsiteX1" fmla="*/ 813435 w 10839450"/>
              <a:gd name="connsiteY1" fmla="*/ 15706 h 4989661"/>
              <a:gd name="connsiteX2" fmla="*/ 2040255 w 10839450"/>
              <a:gd name="connsiteY2" fmla="*/ 4326721 h 4989661"/>
              <a:gd name="connsiteX3" fmla="*/ 2924175 w 10839450"/>
              <a:gd name="connsiteY3" fmla="*/ 36661 h 4989661"/>
              <a:gd name="connsiteX4" fmla="*/ 4286250 w 10839450"/>
              <a:gd name="connsiteY4" fmla="*/ 2227411 h 4989661"/>
              <a:gd name="connsiteX5" fmla="*/ 5610225 w 10839450"/>
              <a:gd name="connsiteY5" fmla="*/ 1703536 h 4989661"/>
              <a:gd name="connsiteX6" fmla="*/ 6619875 w 10839450"/>
              <a:gd name="connsiteY6" fmla="*/ 2227411 h 4989661"/>
              <a:gd name="connsiteX7" fmla="*/ 7591425 w 10839450"/>
              <a:gd name="connsiteY7" fmla="*/ 1703536 h 4989661"/>
              <a:gd name="connsiteX8" fmla="*/ 8582025 w 10839450"/>
              <a:gd name="connsiteY8" fmla="*/ 2217886 h 4989661"/>
              <a:gd name="connsiteX9" fmla="*/ 9563100 w 10839450"/>
              <a:gd name="connsiteY9" fmla="*/ 1636861 h 4989661"/>
              <a:gd name="connsiteX10" fmla="*/ 10839450 w 10839450"/>
              <a:gd name="connsiteY10" fmla="*/ 2541736 h 498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39450" h="4989661">
                <a:moveTo>
                  <a:pt x="0" y="4989661"/>
                </a:moveTo>
                <a:cubicBezTo>
                  <a:pt x="221456" y="2533798"/>
                  <a:pt x="473393" y="126196"/>
                  <a:pt x="813435" y="15706"/>
                </a:cubicBezTo>
                <a:cubicBezTo>
                  <a:pt x="1153478" y="-94784"/>
                  <a:pt x="1688465" y="4323229"/>
                  <a:pt x="2040255" y="4326721"/>
                </a:cubicBezTo>
                <a:cubicBezTo>
                  <a:pt x="2392045" y="4330214"/>
                  <a:pt x="2549842" y="386546"/>
                  <a:pt x="2924175" y="36661"/>
                </a:cubicBezTo>
                <a:cubicBezTo>
                  <a:pt x="3298508" y="-313224"/>
                  <a:pt x="3838575" y="1949599"/>
                  <a:pt x="4286250" y="2227411"/>
                </a:cubicBezTo>
                <a:cubicBezTo>
                  <a:pt x="4733925" y="2505223"/>
                  <a:pt x="5221288" y="1703536"/>
                  <a:pt x="5610225" y="1703536"/>
                </a:cubicBezTo>
                <a:cubicBezTo>
                  <a:pt x="5999162" y="1703536"/>
                  <a:pt x="6289675" y="2227411"/>
                  <a:pt x="6619875" y="2227411"/>
                </a:cubicBezTo>
                <a:cubicBezTo>
                  <a:pt x="6950075" y="2227411"/>
                  <a:pt x="7264400" y="1705123"/>
                  <a:pt x="7591425" y="1703536"/>
                </a:cubicBezTo>
                <a:cubicBezTo>
                  <a:pt x="7918450" y="1701949"/>
                  <a:pt x="8253413" y="2228998"/>
                  <a:pt x="8582025" y="2217886"/>
                </a:cubicBezTo>
                <a:cubicBezTo>
                  <a:pt x="8910637" y="2206774"/>
                  <a:pt x="9186863" y="1582886"/>
                  <a:pt x="9563100" y="1636861"/>
                </a:cubicBezTo>
                <a:cubicBezTo>
                  <a:pt x="9939338" y="1690836"/>
                  <a:pt x="10389394" y="2116286"/>
                  <a:pt x="10839450" y="2541736"/>
                </a:cubicBezTo>
              </a:path>
            </a:pathLst>
          </a:custGeom>
          <a:noFill/>
          <a:ln>
            <a:prstDash val="lgDashDot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ubtitle 2"/>
          <p:cNvSpPr>
            <a:spLocks noGrp="1"/>
          </p:cNvSpPr>
          <p:nvPr>
            <p:ph type="subTitle" idx="1"/>
          </p:nvPr>
        </p:nvSpPr>
        <p:spPr>
          <a:xfrm>
            <a:off x="4008129" y="5892841"/>
            <a:ext cx="7854696" cy="7620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TRANSITION to SLALOM MANEUVERING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Learn how the boat stern responds to short turns of the wheel at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safe cruising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speed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1273 L 0.01445 -0.5733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2.96296E-6 L 0.02591 -0.06875 C 0.03151 -0.08426 0.03959 -0.09213 0.04831 -0.09213 C 0.05795 -0.09213 0.06576 -0.08426 0.07136 -0.06875 L 0.09779 -2.96296E-6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-460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720000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6 L 0.00534 0.4472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0.02292 0.07616 C 0.02787 0.09352 0.03503 0.10232 0.04284 0.10232 C 0.05143 0.10232 0.05834 0.09352 0.06341 0.07616 L 0.08698 -2.22222E-6 " pathEditMode="relative" rAng="0" ptsTypes="AAAAA">
                                      <p:cBhvr>
                                        <p:cTn id="3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9" y="511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720000">
                                      <p:cBhvr>
                                        <p:cTn id="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064 L -0.00221 -0.44838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2.96296E-6 L 0.02591 -0.06875 C 0.03151 -0.08426 0.03958 -0.09213 0.04831 -0.09213 C 0.05794 -0.09213 0.06575 -0.08426 0.07135 -0.06875 L 0.09779 -2.96296E-6 " pathEditMode="relative" rAng="0" ptsTypes="AAAAA">
                                      <p:cBhvr>
                                        <p:cTn id="5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-460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720000">
                                      <p:cBhvr>
                                        <p:cTn id="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4.58333E-6 0.11852 C 4.58333E-6 0.17107 0.02187 0.23658 0.03932 0.23658 L 0.07851 0.23704 " pathEditMode="relative" rAng="5400000" ptsTypes="AAAA">
                                      <p:cBhvr>
                                        <p:cTn id="6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2" y="1185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280000">
                                      <p:cBhvr>
                                        <p:cTn id="6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0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0.02891 -0.01667 L 0.04675 -0.05278 L 0.06693 -0.06805 L 0.08854 -0.075 L 0.10651 -0.05972 L 0.11836 -0.03194 L 0.1444 -0.00694 L 0.175 -0.00972 L 0.19896 -0.04305 L 0.22279 -0.06944 L 0.24427 -0.07222 L 0.27045 -0.03611 L 0.29284 -0.00694 L 0.32644 -0.00278 L 0.35091 -0.04305 L 0.38308 -0.07222 L 0.40834 -0.06944 L 0.43972 -0.03472 L 0.44427 -0.03055 " pathEditMode="relative" rAng="0" ptsTypes="AAAAAAAAAAAAAAAAAAAA">
                                      <p:cBhvr>
                                        <p:cTn id="72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14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91"/>
          <p:cNvSpPr/>
          <p:nvPr/>
        </p:nvSpPr>
        <p:spPr>
          <a:xfrm>
            <a:off x="5713733" y="1018262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023300" y="2801500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23023" y="2801500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174971" y="5586371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287143" y="5610598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 rot="4141488">
            <a:off x="1771216" y="3898819"/>
            <a:ext cx="912322" cy="2211240"/>
            <a:chOff x="9093994" y="3797775"/>
            <a:chExt cx="414338" cy="1148082"/>
          </a:xfrm>
        </p:grpSpPr>
        <p:sp>
          <p:nvSpPr>
            <p:cNvPr id="23" name="Pentagon 2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>
            <a:grpSpLocks noChangeAspect="1"/>
          </p:cNvGrpSpPr>
          <p:nvPr/>
        </p:nvGrpSpPr>
        <p:grpSpPr>
          <a:xfrm rot="2040000">
            <a:off x="6570711" y="644085"/>
            <a:ext cx="912322" cy="2211240"/>
            <a:chOff x="9093994" y="3797775"/>
            <a:chExt cx="414338" cy="1148082"/>
          </a:xfrm>
        </p:grpSpPr>
        <p:sp>
          <p:nvSpPr>
            <p:cNvPr id="110" name="Pentagon 109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>
            <a:grpSpLocks noChangeAspect="1"/>
          </p:cNvGrpSpPr>
          <p:nvPr/>
        </p:nvGrpSpPr>
        <p:grpSpPr>
          <a:xfrm rot="21540000">
            <a:off x="5631046" y="4571627"/>
            <a:ext cx="912322" cy="2211240"/>
            <a:chOff x="9093994" y="3797775"/>
            <a:chExt cx="414338" cy="1148082"/>
          </a:xfrm>
        </p:grpSpPr>
        <p:sp>
          <p:nvSpPr>
            <p:cNvPr id="115" name="Pentagon 114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>
            <a:grpSpLocks noChangeAspect="1"/>
          </p:cNvGrpSpPr>
          <p:nvPr/>
        </p:nvGrpSpPr>
        <p:grpSpPr>
          <a:xfrm rot="19440000">
            <a:off x="4082977" y="909013"/>
            <a:ext cx="912322" cy="2211240"/>
            <a:chOff x="9093994" y="3797775"/>
            <a:chExt cx="414338" cy="1148082"/>
          </a:xfrm>
        </p:grpSpPr>
        <p:sp>
          <p:nvSpPr>
            <p:cNvPr id="120" name="Pentagon 119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>
            <a:grpSpLocks noChangeAspect="1"/>
          </p:cNvGrpSpPr>
          <p:nvPr/>
        </p:nvGrpSpPr>
        <p:grpSpPr>
          <a:xfrm rot="17340000">
            <a:off x="7329779" y="3261859"/>
            <a:ext cx="912322" cy="2211240"/>
            <a:chOff x="9093994" y="3797775"/>
            <a:chExt cx="414338" cy="1148082"/>
          </a:xfrm>
        </p:grpSpPr>
        <p:sp>
          <p:nvSpPr>
            <p:cNvPr id="125" name="Pentagon 124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>
            <a:grpSpLocks noChangeAspect="1"/>
          </p:cNvGrpSpPr>
          <p:nvPr/>
        </p:nvGrpSpPr>
        <p:grpSpPr>
          <a:xfrm rot="15240000">
            <a:off x="3298644" y="3247227"/>
            <a:ext cx="912322" cy="2211240"/>
            <a:chOff x="9093994" y="3797775"/>
            <a:chExt cx="414338" cy="1148082"/>
          </a:xfrm>
        </p:grpSpPr>
        <p:sp>
          <p:nvSpPr>
            <p:cNvPr id="130" name="Pentagon 129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85900" y="1643122"/>
            <a:ext cx="6340812" cy="4468118"/>
            <a:chOff x="1485900" y="1643122"/>
            <a:chExt cx="6340812" cy="4468118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2804160" y="1643122"/>
              <a:ext cx="4307604" cy="3200818"/>
            </a:xfrm>
            <a:prstGeom prst="straightConnector1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5970987" y="1661182"/>
              <a:ext cx="1140777" cy="4442438"/>
            </a:xfrm>
            <a:prstGeom prst="straightConnector1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 flipV="1">
              <a:off x="4504931" y="1860087"/>
              <a:ext cx="1466056" cy="4251153"/>
            </a:xfrm>
            <a:prstGeom prst="straightConnector1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4504931" y="1860087"/>
              <a:ext cx="3321781" cy="2538714"/>
            </a:xfrm>
            <a:prstGeom prst="straightConnector1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1485900" y="4398801"/>
              <a:ext cx="6340812" cy="583801"/>
            </a:xfrm>
            <a:prstGeom prst="straightConnector1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24741" y="3725"/>
            <a:ext cx="40766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4638" algn="l"/>
                <a:tab pos="457200" algn="l"/>
                <a:tab pos="6397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STAR PATTERN MANEUVERING</a:t>
            </a:r>
            <a:endParaRPr lang="en-US" sz="2000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74638" algn="l"/>
                <a:tab pos="457200" algn="l"/>
                <a:tab pos="6397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>
                <a:latin typeface="Arial" pitchFamily="34" charset="0"/>
                <a:ea typeface="Calibri" pitchFamily="34" charset="0"/>
                <a:cs typeface="Arial" pitchFamily="34" charset="0"/>
              </a:rPr>
              <a:t> Skills necessary to maneuver a boat in tight quarters.</a:t>
            </a:r>
            <a:endParaRPr lang="en-US" dirty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74638" algn="l"/>
                <a:tab pos="457200" algn="l"/>
                <a:tab pos="6397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On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any maneuver, the boat’s centerline should not drift past the buoys. Consider wind and current before entering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0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7037E-7 L 0.1194 -0.08194 C 0.14492 -0.09815 0.17787 -0.13519 0.21472 -0.17269 C 0.25352 -0.21875 0.28008 -0.26806 0.29935 -0.29838 L 0.39024 -0.46921 " pathEditMode="relative" rAng="19560000" ptsTypes="AAAAA">
                                      <p:cBhvr>
                                        <p:cTn id="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-20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accel="3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-0.03828 0.14352 C -0.04674 0.17338 -0.0539 0.21991 -0.06302 0.27037 C -0.07109 0.32685 -0.07265 0.37431 -0.07487 0.40579 L -0.07981 0.56991 " pathEditMode="relative" rAng="6240000" ptsTypes="AAAAA">
                                      <p:cBhvr>
                                        <p:cTn id="17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69" y="2796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accel="3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19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22222E-6 L -0.0181 -0.15533 C -0.02109 -0.1882 -0.03138 -0.23334 -0.04141 -0.28334 C -0.05378 -0.33681 -0.06875 -0.37593 -0.07761 -0.40417 L -0.1293 -0.53982 " pathEditMode="relative" rAng="14820000" ptsTypes="AAAAA">
                                      <p:cBhvr>
                                        <p:cTn id="28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2" y="-2782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8" presetClass="emph" presetSubtype="0" accel="3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3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0.06028 0.1169 C 0.07278 0.1419 0.09427 0.17199 0.1177 0.20486 C 0.14375 0.23935 0.16783 0.25926 0.18372 0.27523 L 0.26718 0.34421 " pathEditMode="relative" rAng="2160000" ptsTypes="AAAAA">
                                      <p:cBhvr>
                                        <p:cTn id="39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56" y="1893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8" presetClass="emph" presetSubtype="0" accel="3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41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7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0047 L -0.08763 -0.03195 C -0.10599 -0.03912 -0.13333 -0.04098 -0.16315 -0.04306 C -0.19557 -0.04375 -0.22174 -0.03473 -0.23984 -0.03102 L -0.33021 0.00046 " pathEditMode="relative" rAng="10800000" ptsTypes="AAAAA">
                                      <p:cBhvr>
                                        <p:cTn id="49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7" y="-2083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8" presetClass="emph" presetSubtype="0" accel="3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51" dur="3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2" presetClass="path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-0.18685 0.09329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49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val 91"/>
          <p:cNvSpPr/>
          <p:nvPr/>
        </p:nvSpPr>
        <p:spPr>
          <a:xfrm>
            <a:off x="10376349" y="1067689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376349" y="5599315"/>
            <a:ext cx="217788" cy="239774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 rot="5400000">
            <a:off x="1855089" y="3128700"/>
            <a:ext cx="393679" cy="954178"/>
            <a:chOff x="9093994" y="3797775"/>
            <a:chExt cx="414338" cy="1148082"/>
          </a:xfrm>
        </p:grpSpPr>
        <p:sp>
          <p:nvSpPr>
            <p:cNvPr id="23" name="Pentagon 22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10328724" y="3300989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821820" y="2996189"/>
            <a:ext cx="313038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>
            <a:grpSpLocks noChangeAspect="1"/>
          </p:cNvGrpSpPr>
          <p:nvPr/>
        </p:nvGrpSpPr>
        <p:grpSpPr>
          <a:xfrm rot="5400000">
            <a:off x="1854914" y="3128700"/>
            <a:ext cx="393679" cy="954178"/>
            <a:chOff x="9093994" y="3797775"/>
            <a:chExt cx="414338" cy="1148082"/>
          </a:xfrm>
        </p:grpSpPr>
        <p:sp>
          <p:nvSpPr>
            <p:cNvPr id="48" name="Pentagon 4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27053" y="1757194"/>
            <a:ext cx="1689100" cy="940570"/>
            <a:chOff x="5791200" y="2208019"/>
            <a:chExt cx="1689100" cy="940570"/>
          </a:xfrm>
        </p:grpSpPr>
        <p:sp>
          <p:nvSpPr>
            <p:cNvPr id="5" name="TextBox 4"/>
            <p:cNvSpPr txBox="1"/>
            <p:nvPr/>
          </p:nvSpPr>
          <p:spPr>
            <a:xfrm>
              <a:off x="6114307" y="2447471"/>
              <a:ext cx="1042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PORT!</a:t>
              </a:r>
              <a:endParaRPr lang="en-US" sz="2400" b="1" dirty="0"/>
            </a:p>
          </p:txBody>
        </p:sp>
        <p:sp>
          <p:nvSpPr>
            <p:cNvPr id="9" name="Rounded Rectangular Callout 8"/>
            <p:cNvSpPr/>
            <p:nvPr/>
          </p:nvSpPr>
          <p:spPr>
            <a:xfrm>
              <a:off x="5791200" y="2208019"/>
              <a:ext cx="1689100" cy="940570"/>
            </a:xfrm>
            <a:prstGeom prst="wedgeRoundRectCallo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9233616" y="2422000"/>
            <a:ext cx="393679" cy="954178"/>
            <a:chOff x="9093994" y="3797775"/>
            <a:chExt cx="414338" cy="1148082"/>
          </a:xfrm>
        </p:grpSpPr>
        <p:sp>
          <p:nvSpPr>
            <p:cNvPr id="58" name="Pentagon 57"/>
            <p:cNvSpPr/>
            <p:nvPr/>
          </p:nvSpPr>
          <p:spPr>
            <a:xfrm rot="16200000">
              <a:off x="8753475" y="4138294"/>
              <a:ext cx="1095375" cy="414338"/>
            </a:xfrm>
            <a:prstGeom prst="homePlate">
              <a:avLst>
                <a:gd name="adj" fmla="val 56322"/>
              </a:avLst>
            </a:prstGeom>
            <a:solidFill>
              <a:schemeClr val="bg2"/>
            </a:solidFill>
            <a:scene3d>
              <a:camera prst="orthographicFront"/>
              <a:lightRig rig="threePt" dir="t"/>
            </a:scene3d>
            <a:sp3d>
              <a:bevelT w="50800" h="63500" prst="relaxedInset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9155906" y="4247832"/>
              <a:ext cx="92869" cy="97631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31750"/>
            </a:effectLst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9332119" y="4247831"/>
              <a:ext cx="92869" cy="97631"/>
            </a:xfrm>
            <a:prstGeom prst="ellips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9245202" y="4762501"/>
              <a:ext cx="111919" cy="18335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212296" y="4239018"/>
            <a:ext cx="1335811" cy="940570"/>
            <a:chOff x="5791200" y="2208019"/>
            <a:chExt cx="1169291" cy="940570"/>
          </a:xfrm>
        </p:grpSpPr>
        <p:sp>
          <p:nvSpPr>
            <p:cNvPr id="78" name="TextBox 77"/>
            <p:cNvSpPr txBox="1"/>
            <p:nvPr/>
          </p:nvSpPr>
          <p:spPr>
            <a:xfrm>
              <a:off x="5877370" y="2447471"/>
              <a:ext cx="1083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NOW!</a:t>
              </a:r>
              <a:endParaRPr lang="en-US" sz="2400" b="1" dirty="0"/>
            </a:p>
          </p:txBody>
        </p:sp>
        <p:sp>
          <p:nvSpPr>
            <p:cNvPr id="79" name="Rounded Rectangular Callout 78"/>
            <p:cNvSpPr/>
            <p:nvPr/>
          </p:nvSpPr>
          <p:spPr>
            <a:xfrm rot="10800000">
              <a:off x="5791200" y="2208019"/>
              <a:ext cx="1012669" cy="940570"/>
            </a:xfrm>
            <a:prstGeom prst="wedgeRoundRectCallo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119735" y="4941079"/>
            <a:ext cx="2682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Turn boat 90 degrees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while simultaneously reducing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throttle on the command of “NOW”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46202" y="4339970"/>
            <a:ext cx="2682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PORT or STARBOARD turn is given before coming up on plane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9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7 L 0.59584 0.00556 L 0.60938 -0.00926 L 0.60729 -0.10555 " pathEditMode="relative" ptsTypes="AAAA">
                                      <p:cBhvr>
                                        <p:cTn id="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5400000">
                                      <p:cBhvr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00247 -0.248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AGM</dc:creator>
  <cp:lastModifiedBy>AGM</cp:lastModifiedBy>
  <cp:revision>28</cp:revision>
  <dcterms:created xsi:type="dcterms:W3CDTF">2018-04-18T13:16:17Z</dcterms:created>
  <dcterms:modified xsi:type="dcterms:W3CDTF">2018-06-01T19:02:35Z</dcterms:modified>
</cp:coreProperties>
</file>